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57" r:id="rId6"/>
    <p:sldId id="258" r:id="rId7"/>
    <p:sldId id="259" r:id="rId8"/>
    <p:sldId id="263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80DB2A-8F59-4AA4-A162-944717F6A443}" v="795" dt="2025-04-21T21:40:16.849"/>
    <p1510:client id="{3458DC54-C448-295F-E010-088ED122368A}" v="342" dt="2025-04-21T18:49:08.470"/>
    <p1510:client id="{8697F5D5-0292-3E67-8737-378BB2023DA6}" v="117" dt="2025-04-21T22:02:15.1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ne Gordon (Student)" userId="399601b6-c5c1-44a5-8dcd-f13491912ec4" providerId="ADAL" clId="{1280DB2A-8F59-4AA4-A162-944717F6A443}"/>
    <pc:docChg chg="undo custSel addSld modSld sldOrd">
      <pc:chgData name="Shane Gordon (Student)" userId="399601b6-c5c1-44a5-8dcd-f13491912ec4" providerId="ADAL" clId="{1280DB2A-8F59-4AA4-A162-944717F6A443}" dt="2025-04-21T21:40:16.849" v="796" actId="20577"/>
      <pc:docMkLst>
        <pc:docMk/>
      </pc:docMkLst>
      <pc:sldChg chg="addSp delSp modSp mod setBg">
        <pc:chgData name="Shane Gordon (Student)" userId="399601b6-c5c1-44a5-8dcd-f13491912ec4" providerId="ADAL" clId="{1280DB2A-8F59-4AA4-A162-944717F6A443}" dt="2025-04-21T21:38:48.350" v="568" actId="20577"/>
        <pc:sldMkLst>
          <pc:docMk/>
          <pc:sldMk cId="2768180009" sldId="257"/>
        </pc:sldMkLst>
        <pc:spChg chg="mod">
          <ac:chgData name="Shane Gordon (Student)" userId="399601b6-c5c1-44a5-8dcd-f13491912ec4" providerId="ADAL" clId="{1280DB2A-8F59-4AA4-A162-944717F6A443}" dt="2025-04-21T21:26:06.089" v="46" actId="26606"/>
          <ac:spMkLst>
            <pc:docMk/>
            <pc:sldMk cId="2768180009" sldId="257"/>
            <ac:spMk id="2" creationId="{CCCB74DE-4D46-4269-C7CE-5C04E1374259}"/>
          </ac:spMkLst>
        </pc:spChg>
        <pc:spChg chg="mod ord">
          <ac:chgData name="Shane Gordon (Student)" userId="399601b6-c5c1-44a5-8dcd-f13491912ec4" providerId="ADAL" clId="{1280DB2A-8F59-4AA4-A162-944717F6A443}" dt="2025-04-21T21:38:48.350" v="568" actId="20577"/>
          <ac:spMkLst>
            <pc:docMk/>
            <pc:sldMk cId="2768180009" sldId="257"/>
            <ac:spMk id="3" creationId="{95518B53-A5D8-CEE1-AD4F-F69D24B9601B}"/>
          </ac:spMkLst>
        </pc:spChg>
        <pc:spChg chg="add del">
          <ac:chgData name="Shane Gordon (Student)" userId="399601b6-c5c1-44a5-8dcd-f13491912ec4" providerId="ADAL" clId="{1280DB2A-8F59-4AA4-A162-944717F6A443}" dt="2025-04-21T21:26:06.080" v="45" actId="26606"/>
          <ac:spMkLst>
            <pc:docMk/>
            <pc:sldMk cId="2768180009" sldId="257"/>
            <ac:spMk id="1031" creationId="{92CC1E4F-F1F0-B945-BE50-C72A7103E8AC}"/>
          </ac:spMkLst>
        </pc:spChg>
        <pc:spChg chg="add">
          <ac:chgData name="Shane Gordon (Student)" userId="399601b6-c5c1-44a5-8dcd-f13491912ec4" providerId="ADAL" clId="{1280DB2A-8F59-4AA4-A162-944717F6A443}" dt="2025-04-21T21:26:06.089" v="46" actId="26606"/>
          <ac:spMkLst>
            <pc:docMk/>
            <pc:sldMk cId="2768180009" sldId="257"/>
            <ac:spMk id="1033" creationId="{BA2AFC67-0973-EC0D-F14E-710D701B20BD}"/>
          </ac:spMkLst>
        </pc:spChg>
        <pc:picChg chg="add mod">
          <ac:chgData name="Shane Gordon (Student)" userId="399601b6-c5c1-44a5-8dcd-f13491912ec4" providerId="ADAL" clId="{1280DB2A-8F59-4AA4-A162-944717F6A443}" dt="2025-04-21T21:26:06.089" v="46" actId="26606"/>
          <ac:picMkLst>
            <pc:docMk/>
            <pc:sldMk cId="2768180009" sldId="257"/>
            <ac:picMk id="1026" creationId="{ECAE1081-F81F-998E-0F98-61C4CB35568E}"/>
          </ac:picMkLst>
        </pc:picChg>
      </pc:sldChg>
      <pc:sldChg chg="addSp modSp mod">
        <pc:chgData name="Shane Gordon (Student)" userId="399601b6-c5c1-44a5-8dcd-f13491912ec4" providerId="ADAL" clId="{1280DB2A-8F59-4AA4-A162-944717F6A443}" dt="2025-04-21T21:30:36.471" v="58" actId="1076"/>
        <pc:sldMkLst>
          <pc:docMk/>
          <pc:sldMk cId="3432863435" sldId="258"/>
        </pc:sldMkLst>
        <pc:picChg chg="mod">
          <ac:chgData name="Shane Gordon (Student)" userId="399601b6-c5c1-44a5-8dcd-f13491912ec4" providerId="ADAL" clId="{1280DB2A-8F59-4AA4-A162-944717F6A443}" dt="2025-04-21T21:30:31.702" v="57" actId="1076"/>
          <ac:picMkLst>
            <pc:docMk/>
            <pc:sldMk cId="3432863435" sldId="258"/>
            <ac:picMk id="4" creationId="{B48BE760-438C-2F3E-4D92-5FC14E2B027C}"/>
          </ac:picMkLst>
        </pc:picChg>
        <pc:picChg chg="mod">
          <ac:chgData name="Shane Gordon (Student)" userId="399601b6-c5c1-44a5-8dcd-f13491912ec4" providerId="ADAL" clId="{1280DB2A-8F59-4AA4-A162-944717F6A443}" dt="2025-04-21T21:30:36.471" v="58" actId="1076"/>
          <ac:picMkLst>
            <pc:docMk/>
            <pc:sldMk cId="3432863435" sldId="258"/>
            <ac:picMk id="6" creationId="{316799C8-818C-D0B7-A100-0C05B7A04454}"/>
          </ac:picMkLst>
        </pc:picChg>
        <pc:picChg chg="add mod">
          <ac:chgData name="Shane Gordon (Student)" userId="399601b6-c5c1-44a5-8dcd-f13491912ec4" providerId="ADAL" clId="{1280DB2A-8F59-4AA4-A162-944717F6A443}" dt="2025-04-21T21:30:29.137" v="56" actId="1076"/>
          <ac:picMkLst>
            <pc:docMk/>
            <pc:sldMk cId="3432863435" sldId="258"/>
            <ac:picMk id="2050" creationId="{FA25885A-F584-2C03-AB71-164561B12360}"/>
          </ac:picMkLst>
        </pc:picChg>
      </pc:sldChg>
      <pc:sldChg chg="addSp delSp modSp mod setBg">
        <pc:chgData name="Shane Gordon (Student)" userId="399601b6-c5c1-44a5-8dcd-f13491912ec4" providerId="ADAL" clId="{1280DB2A-8F59-4AA4-A162-944717F6A443}" dt="2025-04-21T21:23:50.683" v="32" actId="14100"/>
        <pc:sldMkLst>
          <pc:docMk/>
          <pc:sldMk cId="1766525577" sldId="259"/>
        </pc:sldMkLst>
        <pc:spChg chg="mod">
          <ac:chgData name="Shane Gordon (Student)" userId="399601b6-c5c1-44a5-8dcd-f13491912ec4" providerId="ADAL" clId="{1280DB2A-8F59-4AA4-A162-944717F6A443}" dt="2025-04-21T21:21:30.322" v="15" actId="26606"/>
          <ac:spMkLst>
            <pc:docMk/>
            <pc:sldMk cId="1766525577" sldId="259"/>
            <ac:spMk id="2" creationId="{38077A4B-43E1-8E34-5D5C-F1698B0053B0}"/>
          </ac:spMkLst>
        </pc:spChg>
        <pc:spChg chg="mod ord">
          <ac:chgData name="Shane Gordon (Student)" userId="399601b6-c5c1-44a5-8dcd-f13491912ec4" providerId="ADAL" clId="{1280DB2A-8F59-4AA4-A162-944717F6A443}" dt="2025-04-21T21:21:30.322" v="15" actId="26606"/>
          <ac:spMkLst>
            <pc:docMk/>
            <pc:sldMk cId="1766525577" sldId="259"/>
            <ac:spMk id="3" creationId="{8CD41790-480F-513B-BE77-C2AD6BD45512}"/>
          </ac:spMkLst>
        </pc:spChg>
        <pc:spChg chg="add del">
          <ac:chgData name="Shane Gordon (Student)" userId="399601b6-c5c1-44a5-8dcd-f13491912ec4" providerId="ADAL" clId="{1280DB2A-8F59-4AA4-A162-944717F6A443}" dt="2025-04-21T21:21:30.322" v="15" actId="26606"/>
          <ac:spMkLst>
            <pc:docMk/>
            <pc:sldMk cId="1766525577" sldId="259"/>
            <ac:spMk id="10" creationId="{CBB0869A-0BE5-B3E9-F73D-2F3691E4D932}"/>
          </ac:spMkLst>
        </pc:spChg>
        <pc:spChg chg="add del">
          <ac:chgData name="Shane Gordon (Student)" userId="399601b6-c5c1-44a5-8dcd-f13491912ec4" providerId="ADAL" clId="{1280DB2A-8F59-4AA4-A162-944717F6A443}" dt="2025-04-21T21:21:18.276" v="8" actId="26606"/>
          <ac:spMkLst>
            <pc:docMk/>
            <pc:sldMk cId="1766525577" sldId="259"/>
            <ac:spMk id="15" creationId="{BF8BE9A2-8956-141B-BFE6-C607C93D8ACA}"/>
          </ac:spMkLst>
        </pc:spChg>
        <pc:spChg chg="add del">
          <ac:chgData name="Shane Gordon (Student)" userId="399601b6-c5c1-44a5-8dcd-f13491912ec4" providerId="ADAL" clId="{1280DB2A-8F59-4AA4-A162-944717F6A443}" dt="2025-04-21T21:21:19.431" v="10" actId="26606"/>
          <ac:spMkLst>
            <pc:docMk/>
            <pc:sldMk cId="1766525577" sldId="259"/>
            <ac:spMk id="17" creationId="{8207B083-EAC0-A5BB-C369-C9589EC7F2F0}"/>
          </ac:spMkLst>
        </pc:spChg>
        <pc:spChg chg="add del">
          <ac:chgData name="Shane Gordon (Student)" userId="399601b6-c5c1-44a5-8dcd-f13491912ec4" providerId="ADAL" clId="{1280DB2A-8F59-4AA4-A162-944717F6A443}" dt="2025-04-21T21:21:20.819" v="12" actId="26606"/>
          <ac:spMkLst>
            <pc:docMk/>
            <pc:sldMk cId="1766525577" sldId="259"/>
            <ac:spMk id="19" creationId="{6ACA6F80-D392-A64E-3CF8-F28F1CCEE67B}"/>
          </ac:spMkLst>
        </pc:spChg>
        <pc:spChg chg="add del">
          <ac:chgData name="Shane Gordon (Student)" userId="399601b6-c5c1-44a5-8dcd-f13491912ec4" providerId="ADAL" clId="{1280DB2A-8F59-4AA4-A162-944717F6A443}" dt="2025-04-21T21:21:30.148" v="14" actId="26606"/>
          <ac:spMkLst>
            <pc:docMk/>
            <pc:sldMk cId="1766525577" sldId="259"/>
            <ac:spMk id="21" creationId="{BF8BE9A2-8956-141B-BFE6-C607C93D8ACA}"/>
          </ac:spMkLst>
        </pc:spChg>
        <pc:picChg chg="add del mod">
          <ac:chgData name="Shane Gordon (Student)" userId="399601b6-c5c1-44a5-8dcd-f13491912ec4" providerId="ADAL" clId="{1280DB2A-8F59-4AA4-A162-944717F6A443}" dt="2025-04-21T21:21:31.814" v="19" actId="22"/>
          <ac:picMkLst>
            <pc:docMk/>
            <pc:sldMk cId="1766525577" sldId="259"/>
            <ac:picMk id="5" creationId="{5EB1556C-A139-8635-BCCC-16C32F01D1B7}"/>
          </ac:picMkLst>
        </pc:picChg>
        <pc:picChg chg="add mod">
          <ac:chgData name="Shane Gordon (Student)" userId="399601b6-c5c1-44a5-8dcd-f13491912ec4" providerId="ADAL" clId="{1280DB2A-8F59-4AA4-A162-944717F6A443}" dt="2025-04-21T21:23:50.683" v="32" actId="14100"/>
          <ac:picMkLst>
            <pc:docMk/>
            <pc:sldMk cId="1766525577" sldId="259"/>
            <ac:picMk id="7" creationId="{EB6B5911-5A0D-E530-CC90-D1BB6F9BDAF0}"/>
          </ac:picMkLst>
        </pc:picChg>
        <pc:picChg chg="add mod">
          <ac:chgData name="Shane Gordon (Student)" userId="399601b6-c5c1-44a5-8dcd-f13491912ec4" providerId="ADAL" clId="{1280DB2A-8F59-4AA4-A162-944717F6A443}" dt="2025-04-21T21:23:50.683" v="32" actId="14100"/>
          <ac:picMkLst>
            <pc:docMk/>
            <pc:sldMk cId="1766525577" sldId="259"/>
            <ac:picMk id="9" creationId="{AB37B9E7-F1E8-10E3-6435-DCDE51A7A372}"/>
          </ac:picMkLst>
        </pc:picChg>
        <pc:picChg chg="add mod">
          <ac:chgData name="Shane Gordon (Student)" userId="399601b6-c5c1-44a5-8dcd-f13491912ec4" providerId="ADAL" clId="{1280DB2A-8F59-4AA4-A162-944717F6A443}" dt="2025-04-21T21:23:50.683" v="32" actId="14100"/>
          <ac:picMkLst>
            <pc:docMk/>
            <pc:sldMk cId="1766525577" sldId="259"/>
            <ac:picMk id="12" creationId="{5F470868-89B9-4661-AFD0-011CE0355CFD}"/>
          </ac:picMkLst>
        </pc:picChg>
      </pc:sldChg>
      <pc:sldChg chg="addSp delSp modSp mod setBg">
        <pc:chgData name="Shane Gordon (Student)" userId="399601b6-c5c1-44a5-8dcd-f13491912ec4" providerId="ADAL" clId="{1280DB2A-8F59-4AA4-A162-944717F6A443}" dt="2025-04-21T21:33:21.739" v="404" actId="1076"/>
        <pc:sldMkLst>
          <pc:docMk/>
          <pc:sldMk cId="4282274160" sldId="260"/>
        </pc:sldMkLst>
        <pc:spChg chg="mod">
          <ac:chgData name="Shane Gordon (Student)" userId="399601b6-c5c1-44a5-8dcd-f13491912ec4" providerId="ADAL" clId="{1280DB2A-8F59-4AA4-A162-944717F6A443}" dt="2025-04-21T21:26:25.085" v="49" actId="26606"/>
          <ac:spMkLst>
            <pc:docMk/>
            <pc:sldMk cId="4282274160" sldId="260"/>
            <ac:spMk id="2" creationId="{296366BD-572C-2FEE-DC1F-844B31D6EA8C}"/>
          </ac:spMkLst>
        </pc:spChg>
        <pc:spChg chg="add del mod">
          <ac:chgData name="Shane Gordon (Student)" userId="399601b6-c5c1-44a5-8dcd-f13491912ec4" providerId="ADAL" clId="{1280DB2A-8F59-4AA4-A162-944717F6A443}" dt="2025-04-21T21:26:25.085" v="49" actId="26606"/>
          <ac:spMkLst>
            <pc:docMk/>
            <pc:sldMk cId="4282274160" sldId="260"/>
            <ac:spMk id="3" creationId="{424378CA-0F84-E772-2AB3-3B2398289E90}"/>
          </ac:spMkLst>
        </pc:spChg>
        <pc:spChg chg="add del">
          <ac:chgData name="Shane Gordon (Student)" userId="399601b6-c5c1-44a5-8dcd-f13491912ec4" providerId="ADAL" clId="{1280DB2A-8F59-4AA4-A162-944717F6A443}" dt="2025-04-21T21:26:25.085" v="49" actId="26606"/>
          <ac:spMkLst>
            <pc:docMk/>
            <pc:sldMk cId="4282274160" sldId="260"/>
            <ac:spMk id="9" creationId="{600DC1B0-7E1A-BD02-3F93-19E6B1B75075}"/>
          </ac:spMkLst>
        </pc:spChg>
        <pc:graphicFrameChg chg="add del">
          <ac:chgData name="Shane Gordon (Student)" userId="399601b6-c5c1-44a5-8dcd-f13491912ec4" providerId="ADAL" clId="{1280DB2A-8F59-4AA4-A162-944717F6A443}" dt="2025-04-21T21:26:25.085" v="49" actId="26606"/>
          <ac:graphicFrameMkLst>
            <pc:docMk/>
            <pc:sldMk cId="4282274160" sldId="260"/>
            <ac:graphicFrameMk id="5" creationId="{E312F7CA-D201-6212-6ADF-367BA37560A8}"/>
          </ac:graphicFrameMkLst>
        </pc:graphicFrameChg>
        <pc:picChg chg="add mod">
          <ac:chgData name="Shane Gordon (Student)" userId="399601b6-c5c1-44a5-8dcd-f13491912ec4" providerId="ADAL" clId="{1280DB2A-8F59-4AA4-A162-944717F6A443}" dt="2025-04-21T21:33:21.739" v="404" actId="1076"/>
          <ac:picMkLst>
            <pc:docMk/>
            <pc:sldMk cId="4282274160" sldId="260"/>
            <ac:picMk id="3074" creationId="{69DA02F4-5735-DBF7-F452-E283C3DA5D0E}"/>
          </ac:picMkLst>
        </pc:picChg>
      </pc:sldChg>
      <pc:sldChg chg="addSp delSp modSp mod setBg">
        <pc:chgData name="Shane Gordon (Student)" userId="399601b6-c5c1-44a5-8dcd-f13491912ec4" providerId="ADAL" clId="{1280DB2A-8F59-4AA4-A162-944717F6A443}" dt="2025-04-21T21:35:02.155" v="510" actId="26606"/>
        <pc:sldMkLst>
          <pc:docMk/>
          <pc:sldMk cId="1247340844" sldId="261"/>
        </pc:sldMkLst>
        <pc:spChg chg="mod">
          <ac:chgData name="Shane Gordon (Student)" userId="399601b6-c5c1-44a5-8dcd-f13491912ec4" providerId="ADAL" clId="{1280DB2A-8F59-4AA4-A162-944717F6A443}" dt="2025-04-21T21:35:02.155" v="510" actId="26606"/>
          <ac:spMkLst>
            <pc:docMk/>
            <pc:sldMk cId="1247340844" sldId="261"/>
            <ac:spMk id="2" creationId="{10B6E008-15F8-349A-17F0-0CB5A43AAA89}"/>
          </ac:spMkLst>
        </pc:spChg>
        <pc:spChg chg="mod">
          <ac:chgData name="Shane Gordon (Student)" userId="399601b6-c5c1-44a5-8dcd-f13491912ec4" providerId="ADAL" clId="{1280DB2A-8F59-4AA4-A162-944717F6A443}" dt="2025-04-21T21:35:02.155" v="510" actId="26606"/>
          <ac:spMkLst>
            <pc:docMk/>
            <pc:sldMk cId="1247340844" sldId="261"/>
            <ac:spMk id="3" creationId="{F899A3AE-3DA1-CB2F-4F7C-7D1B36A5B15F}"/>
          </ac:spMkLst>
        </pc:spChg>
        <pc:spChg chg="add del">
          <ac:chgData name="Shane Gordon (Student)" userId="399601b6-c5c1-44a5-8dcd-f13491912ec4" providerId="ADAL" clId="{1280DB2A-8F59-4AA4-A162-944717F6A443}" dt="2025-04-21T21:27:16.660" v="51" actId="26606"/>
          <ac:spMkLst>
            <pc:docMk/>
            <pc:sldMk cId="1247340844" sldId="261"/>
            <ac:spMk id="9" creationId="{BA2AFC67-0973-EC0D-F14E-710D701B20BD}"/>
          </ac:spMkLst>
        </pc:spChg>
        <pc:spChg chg="add">
          <ac:chgData name="Shane Gordon (Student)" userId="399601b6-c5c1-44a5-8dcd-f13491912ec4" providerId="ADAL" clId="{1280DB2A-8F59-4AA4-A162-944717F6A443}" dt="2025-04-21T21:35:02.155" v="510" actId="26606"/>
          <ac:spMkLst>
            <pc:docMk/>
            <pc:sldMk cId="1247340844" sldId="261"/>
            <ac:spMk id="4103" creationId="{CBB0869A-0BE5-B3E9-F73D-2F3691E4D932}"/>
          </ac:spMkLst>
        </pc:spChg>
        <pc:picChg chg="add del">
          <ac:chgData name="Shane Gordon (Student)" userId="399601b6-c5c1-44a5-8dcd-f13491912ec4" providerId="ADAL" clId="{1280DB2A-8F59-4AA4-A162-944717F6A443}" dt="2025-04-21T21:27:16.660" v="51" actId="26606"/>
          <ac:picMkLst>
            <pc:docMk/>
            <pc:sldMk cId="1247340844" sldId="261"/>
            <ac:picMk id="5" creationId="{A3325E3A-7829-0E42-9932-1E897301F4B8}"/>
          </ac:picMkLst>
        </pc:picChg>
        <pc:picChg chg="add mod">
          <ac:chgData name="Shane Gordon (Student)" userId="399601b6-c5c1-44a5-8dcd-f13491912ec4" providerId="ADAL" clId="{1280DB2A-8F59-4AA4-A162-944717F6A443}" dt="2025-04-21T21:35:02.155" v="510" actId="26606"/>
          <ac:picMkLst>
            <pc:docMk/>
            <pc:sldMk cId="1247340844" sldId="261"/>
            <ac:picMk id="4098" creationId="{A107C165-B7E9-C0CA-0DB0-0F674D1E7E7D}"/>
          </ac:picMkLst>
        </pc:picChg>
      </pc:sldChg>
      <pc:sldChg chg="addSp modSp new mod ord setBg">
        <pc:chgData name="Shane Gordon (Student)" userId="399601b6-c5c1-44a5-8dcd-f13491912ec4" providerId="ADAL" clId="{1280DB2A-8F59-4AA4-A162-944717F6A443}" dt="2025-04-21T21:40:16.849" v="796" actId="20577"/>
        <pc:sldMkLst>
          <pc:docMk/>
          <pc:sldMk cId="1027799610" sldId="263"/>
        </pc:sldMkLst>
        <pc:spChg chg="mod">
          <ac:chgData name="Shane Gordon (Student)" userId="399601b6-c5c1-44a5-8dcd-f13491912ec4" providerId="ADAL" clId="{1280DB2A-8F59-4AA4-A162-944717F6A443}" dt="2025-04-21T21:39:54.007" v="786" actId="26606"/>
          <ac:spMkLst>
            <pc:docMk/>
            <pc:sldMk cId="1027799610" sldId="263"/>
            <ac:spMk id="2" creationId="{B22EEDB8-93D6-890C-2F54-D9EE5B6AD07D}"/>
          </ac:spMkLst>
        </pc:spChg>
        <pc:spChg chg="mod">
          <ac:chgData name="Shane Gordon (Student)" userId="399601b6-c5c1-44a5-8dcd-f13491912ec4" providerId="ADAL" clId="{1280DB2A-8F59-4AA4-A162-944717F6A443}" dt="2025-04-21T21:40:16.849" v="796" actId="20577"/>
          <ac:spMkLst>
            <pc:docMk/>
            <pc:sldMk cId="1027799610" sldId="263"/>
            <ac:spMk id="3" creationId="{29F52793-458C-F9C0-C82F-799520C45621}"/>
          </ac:spMkLst>
        </pc:spChg>
        <pc:spChg chg="add">
          <ac:chgData name="Shane Gordon (Student)" userId="399601b6-c5c1-44a5-8dcd-f13491912ec4" providerId="ADAL" clId="{1280DB2A-8F59-4AA4-A162-944717F6A443}" dt="2025-04-21T21:39:54.007" v="786" actId="26606"/>
          <ac:spMkLst>
            <pc:docMk/>
            <pc:sldMk cId="1027799610" sldId="263"/>
            <ac:spMk id="9" creationId="{2961259D-605E-E200-FF9F-7C8C71D7C8E4}"/>
          </ac:spMkLst>
        </pc:spChg>
        <pc:picChg chg="add">
          <ac:chgData name="Shane Gordon (Student)" userId="399601b6-c5c1-44a5-8dcd-f13491912ec4" providerId="ADAL" clId="{1280DB2A-8F59-4AA4-A162-944717F6A443}" dt="2025-04-21T21:39:54.007" v="786" actId="26606"/>
          <ac:picMkLst>
            <pc:docMk/>
            <pc:sldMk cId="1027799610" sldId="263"/>
            <ac:picMk id="5" creationId="{DAC7FED9-C28F-4201-687B-0D544C9EB11F}"/>
          </ac:picMkLst>
        </pc:picChg>
      </pc:sldChg>
    </pc:docChg>
  </pc:docChgLst>
  <pc:docChgLst>
    <pc:chgData name="Nicholas Iverson (Student)" userId="S::niverson@mines.edu::59c94ef6-48e0-4245-b4f9-0567f4118fcf" providerId="AD" clId="Web-{8697F5D5-0292-3E67-8737-378BB2023DA6}"/>
    <pc:docChg chg="modSld">
      <pc:chgData name="Nicholas Iverson (Student)" userId="S::niverson@mines.edu::59c94ef6-48e0-4245-b4f9-0567f4118fcf" providerId="AD" clId="Web-{8697F5D5-0292-3E67-8737-378BB2023DA6}" dt="2025-04-21T22:02:15.135" v="108" actId="20577"/>
      <pc:docMkLst>
        <pc:docMk/>
      </pc:docMkLst>
      <pc:sldChg chg="addSp delSp modSp">
        <pc:chgData name="Nicholas Iverson (Student)" userId="S::niverson@mines.edu::59c94ef6-48e0-4245-b4f9-0567f4118fcf" providerId="AD" clId="Web-{8697F5D5-0292-3E67-8737-378BB2023DA6}" dt="2025-04-21T22:02:15.135" v="108" actId="20577"/>
        <pc:sldMkLst>
          <pc:docMk/>
          <pc:sldMk cId="1766525577" sldId="259"/>
        </pc:sldMkLst>
        <pc:spChg chg="mod">
          <ac:chgData name="Nicholas Iverson (Student)" userId="S::niverson@mines.edu::59c94ef6-48e0-4245-b4f9-0567f4118fcf" providerId="AD" clId="Web-{8697F5D5-0292-3E67-8737-378BB2023DA6}" dt="2025-04-21T22:02:15.135" v="108" actId="20577"/>
          <ac:spMkLst>
            <pc:docMk/>
            <pc:sldMk cId="1766525577" sldId="259"/>
            <ac:spMk id="3" creationId="{8CD41790-480F-513B-BE77-C2AD6BD45512}"/>
          </ac:spMkLst>
        </pc:spChg>
        <pc:spChg chg="add del">
          <ac:chgData name="Nicholas Iverson (Student)" userId="S::niverson@mines.edu::59c94ef6-48e0-4245-b4f9-0567f4118fcf" providerId="AD" clId="Web-{8697F5D5-0292-3E67-8737-378BB2023DA6}" dt="2025-04-21T21:55:03.705" v="56"/>
          <ac:spMkLst>
            <pc:docMk/>
            <pc:sldMk cId="1766525577" sldId="259"/>
            <ac:spMk id="5" creationId="{AEC6068C-C247-FF7D-080C-79DC66647840}"/>
          </ac:spMkLst>
        </pc:spChg>
        <pc:spChg chg="add mod">
          <ac:chgData name="Nicholas Iverson (Student)" userId="S::niverson@mines.edu::59c94ef6-48e0-4245-b4f9-0567f4118fcf" providerId="AD" clId="Web-{8697F5D5-0292-3E67-8737-378BB2023DA6}" dt="2025-04-21T21:55:49.846" v="67" actId="1076"/>
          <ac:spMkLst>
            <pc:docMk/>
            <pc:sldMk cId="1766525577" sldId="259"/>
            <ac:spMk id="6" creationId="{34DE5B29-DA99-9058-BFD2-04C31FAD7235}"/>
          </ac:spMkLst>
        </pc:spChg>
        <pc:picChg chg="add mod">
          <ac:chgData name="Nicholas Iverson (Student)" userId="S::niverson@mines.edu::59c94ef6-48e0-4245-b4f9-0567f4118fcf" providerId="AD" clId="Web-{8697F5D5-0292-3E67-8737-378BB2023DA6}" dt="2025-04-21T21:55:42.534" v="65" actId="1076"/>
          <ac:picMkLst>
            <pc:docMk/>
            <pc:sldMk cId="1766525577" sldId="259"/>
            <ac:picMk id="4" creationId="{747059C1-447D-6697-F371-3A1FE827A458}"/>
          </ac:picMkLst>
        </pc:picChg>
        <pc:picChg chg="mod">
          <ac:chgData name="Nicholas Iverson (Student)" userId="S::niverson@mines.edu::59c94ef6-48e0-4245-b4f9-0567f4118fcf" providerId="AD" clId="Web-{8697F5D5-0292-3E67-8737-378BB2023DA6}" dt="2025-04-21T21:54:26.485" v="51" actId="1076"/>
          <ac:picMkLst>
            <pc:docMk/>
            <pc:sldMk cId="1766525577" sldId="259"/>
            <ac:picMk id="7" creationId="{EB6B5911-5A0D-E530-CC90-D1BB6F9BDAF0}"/>
          </ac:picMkLst>
        </pc:picChg>
        <pc:picChg chg="mod">
          <ac:chgData name="Nicholas Iverson (Student)" userId="S::niverson@mines.edu::59c94ef6-48e0-4245-b4f9-0567f4118fcf" providerId="AD" clId="Web-{8697F5D5-0292-3E67-8737-378BB2023DA6}" dt="2025-04-21T21:54:26.516" v="52" actId="1076"/>
          <ac:picMkLst>
            <pc:docMk/>
            <pc:sldMk cId="1766525577" sldId="259"/>
            <ac:picMk id="9" creationId="{AB37B9E7-F1E8-10E3-6435-DCDE51A7A372}"/>
          </ac:picMkLst>
        </pc:picChg>
        <pc:picChg chg="mod">
          <ac:chgData name="Nicholas Iverson (Student)" userId="S::niverson@mines.edu::59c94ef6-48e0-4245-b4f9-0567f4118fcf" providerId="AD" clId="Web-{8697F5D5-0292-3E67-8737-378BB2023DA6}" dt="2025-04-21T21:54:26.532" v="53" actId="1076"/>
          <ac:picMkLst>
            <pc:docMk/>
            <pc:sldMk cId="1766525577" sldId="259"/>
            <ac:picMk id="12" creationId="{5F470868-89B9-4661-AFD0-011CE0355CFD}"/>
          </ac:picMkLst>
        </pc:picChg>
      </pc:sldChg>
    </pc:docChg>
  </pc:docChgLst>
  <pc:docChgLst>
    <pc:chgData name="Robert Garcia (Student)" userId="S::rgarcia1@mines.edu::6ae485fa-8797-4fa3-9a36-811e7cdbae54" providerId="AD" clId="Web-{3458DC54-C448-295F-E010-088ED122368A}"/>
    <pc:docChg chg="addSld modSld addMainMaster delMainMaster">
      <pc:chgData name="Robert Garcia (Student)" userId="S::rgarcia1@mines.edu::6ae485fa-8797-4fa3-9a36-811e7cdbae54" providerId="AD" clId="Web-{3458DC54-C448-295F-E010-088ED122368A}" dt="2025-04-21T18:49:08.470" v="342" actId="1076"/>
      <pc:docMkLst>
        <pc:docMk/>
      </pc:docMkLst>
      <pc:sldChg chg="addSp delSp modSp mod setBg modClrScheme setClrOvrMap chgLayout">
        <pc:chgData name="Robert Garcia (Student)" userId="S::rgarcia1@mines.edu::6ae485fa-8797-4fa3-9a36-811e7cdbae54" providerId="AD" clId="Web-{3458DC54-C448-295F-E010-088ED122368A}" dt="2025-04-21T18:05:35.629" v="58" actId="20577"/>
        <pc:sldMkLst>
          <pc:docMk/>
          <pc:sldMk cId="109857222" sldId="256"/>
        </pc:sldMkLst>
        <pc:spChg chg="mod">
          <ac:chgData name="Robert Garcia (Student)" userId="S::rgarcia1@mines.edu::6ae485fa-8797-4fa3-9a36-811e7cdbae54" providerId="AD" clId="Web-{3458DC54-C448-295F-E010-088ED122368A}" dt="2025-04-21T18:04:56.675" v="2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05:35.629" v="58" actId="20577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Robert Garcia (Student)" userId="S::rgarcia1@mines.edu::6ae485fa-8797-4fa3-9a36-811e7cdbae54" providerId="AD" clId="Web-{3458DC54-C448-295F-E010-088ED122368A}" dt="2025-04-21T18:04:50.363" v="19"/>
          <ac:spMkLst>
            <pc:docMk/>
            <pc:sldMk cId="109857222" sldId="256"/>
            <ac:spMk id="9" creationId="{310135D4-D3A1-4556-B91B-4A12069D4231}"/>
          </ac:spMkLst>
        </pc:spChg>
        <pc:spChg chg="add del">
          <ac:chgData name="Robert Garcia (Student)" userId="S::rgarcia1@mines.edu::6ae485fa-8797-4fa3-9a36-811e7cdbae54" providerId="AD" clId="Web-{3458DC54-C448-295F-E010-088ED122368A}" dt="2025-04-21T18:04:50.363" v="19"/>
          <ac:spMkLst>
            <pc:docMk/>
            <pc:sldMk cId="109857222" sldId="256"/>
            <ac:spMk id="11" creationId="{A9CCD9CD-49AE-3D3E-923B-81ECD3FBF75F}"/>
          </ac:spMkLst>
        </pc:spChg>
        <pc:spChg chg="add del">
          <ac:chgData name="Robert Garcia (Student)" userId="S::rgarcia1@mines.edu::6ae485fa-8797-4fa3-9a36-811e7cdbae54" providerId="AD" clId="Web-{3458DC54-C448-295F-E010-088ED122368A}" dt="2025-04-21T18:04:55.988" v="21"/>
          <ac:spMkLst>
            <pc:docMk/>
            <pc:sldMk cId="109857222" sldId="256"/>
            <ac:spMk id="14" creationId="{19F9BF86-FE94-4517-B97D-026C7515E589}"/>
          </ac:spMkLst>
        </pc:spChg>
        <pc:spChg chg="add del">
          <ac:chgData name="Robert Garcia (Student)" userId="S::rgarcia1@mines.edu::6ae485fa-8797-4fa3-9a36-811e7cdbae54" providerId="AD" clId="Web-{3458DC54-C448-295F-E010-088ED122368A}" dt="2025-04-21T18:04:55.988" v="21"/>
          <ac:spMkLst>
            <pc:docMk/>
            <pc:sldMk cId="109857222" sldId="256"/>
            <ac:spMk id="16" creationId="{36136311-C81B-47C5-AE0A-5641A5A59520}"/>
          </ac:spMkLst>
        </pc:spChg>
        <pc:spChg chg="add">
          <ac:chgData name="Robert Garcia (Student)" userId="S::rgarcia1@mines.edu::6ae485fa-8797-4fa3-9a36-811e7cdbae54" providerId="AD" clId="Web-{3458DC54-C448-295F-E010-088ED122368A}" dt="2025-04-21T18:04:56.675" v="22"/>
          <ac:spMkLst>
            <pc:docMk/>
            <pc:sldMk cId="109857222" sldId="256"/>
            <ac:spMk id="18" creationId="{310135D4-D3A1-4556-B91B-4A12069D4231}"/>
          </ac:spMkLst>
        </pc:spChg>
        <pc:spChg chg="add">
          <ac:chgData name="Robert Garcia (Student)" userId="S::rgarcia1@mines.edu::6ae485fa-8797-4fa3-9a36-811e7cdbae54" providerId="AD" clId="Web-{3458DC54-C448-295F-E010-088ED122368A}" dt="2025-04-21T18:04:56.675" v="22"/>
          <ac:spMkLst>
            <pc:docMk/>
            <pc:sldMk cId="109857222" sldId="256"/>
            <ac:spMk id="20" creationId="{A9CCD9CD-49AE-3D3E-923B-81ECD3FBF75F}"/>
          </ac:spMkLst>
        </pc:spChg>
        <pc:picChg chg="add del">
          <ac:chgData name="Robert Garcia (Student)" userId="S::rgarcia1@mines.edu::6ae485fa-8797-4fa3-9a36-811e7cdbae54" providerId="AD" clId="Web-{3458DC54-C448-295F-E010-088ED122368A}" dt="2025-04-21T18:04:50.363" v="19"/>
          <ac:picMkLst>
            <pc:docMk/>
            <pc:sldMk cId="109857222" sldId="256"/>
            <ac:picMk id="4" creationId="{B06EC81A-013C-2C17-02D7-BE2886505C16}"/>
          </ac:picMkLst>
        </pc:picChg>
        <pc:picChg chg="add del">
          <ac:chgData name="Robert Garcia (Student)" userId="S::rgarcia1@mines.edu::6ae485fa-8797-4fa3-9a36-811e7cdbae54" providerId="AD" clId="Web-{3458DC54-C448-295F-E010-088ED122368A}" dt="2025-04-21T18:04:55.988" v="21"/>
          <ac:picMkLst>
            <pc:docMk/>
            <pc:sldMk cId="109857222" sldId="256"/>
            <ac:picMk id="15" creationId="{5AF3C09C-39DE-6E58-C7BD-A5572416B494}"/>
          </ac:picMkLst>
        </pc:picChg>
        <pc:picChg chg="add">
          <ac:chgData name="Robert Garcia (Student)" userId="S::rgarcia1@mines.edu::6ae485fa-8797-4fa3-9a36-811e7cdbae54" providerId="AD" clId="Web-{3458DC54-C448-295F-E010-088ED122368A}" dt="2025-04-21T18:04:56.675" v="22"/>
          <ac:picMkLst>
            <pc:docMk/>
            <pc:sldMk cId="109857222" sldId="256"/>
            <ac:picMk id="19" creationId="{B06EC81A-013C-2C17-02D7-BE2886505C16}"/>
          </ac:picMkLst>
        </pc:picChg>
        <pc:cxnChg chg="add del">
          <ac:chgData name="Robert Garcia (Student)" userId="S::rgarcia1@mines.edu::6ae485fa-8797-4fa3-9a36-811e7cdbae54" providerId="AD" clId="Web-{3458DC54-C448-295F-E010-088ED122368A}" dt="2025-04-21T18:04:55.988" v="21"/>
          <ac:cxnSpMkLst>
            <pc:docMk/>
            <pc:sldMk cId="109857222" sldId="256"/>
            <ac:cxnSpMk id="13" creationId="{7CC73A33-65FF-41A9-A3B0-006753CD1028}"/>
          </ac:cxnSpMkLst>
        </pc:cxnChg>
      </pc:sldChg>
      <pc:sldChg chg="modSp new">
        <pc:chgData name="Robert Garcia (Student)" userId="S::rgarcia1@mines.edu::6ae485fa-8797-4fa3-9a36-811e7cdbae54" providerId="AD" clId="Web-{3458DC54-C448-295F-E010-088ED122368A}" dt="2025-04-21T18:08:41.506" v="220" actId="20577"/>
        <pc:sldMkLst>
          <pc:docMk/>
          <pc:sldMk cId="2768180009" sldId="257"/>
        </pc:sldMkLst>
        <pc:spChg chg="mod">
          <ac:chgData name="Robert Garcia (Student)" userId="S::rgarcia1@mines.edu::6ae485fa-8797-4fa3-9a36-811e7cdbae54" providerId="AD" clId="Web-{3458DC54-C448-295F-E010-088ED122368A}" dt="2025-04-21T18:06:07.082" v="67" actId="20577"/>
          <ac:spMkLst>
            <pc:docMk/>
            <pc:sldMk cId="2768180009" sldId="257"/>
            <ac:spMk id="2" creationId="{CCCB74DE-4D46-4269-C7CE-5C04E1374259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08:41.506" v="220" actId="20577"/>
          <ac:spMkLst>
            <pc:docMk/>
            <pc:sldMk cId="2768180009" sldId="257"/>
            <ac:spMk id="3" creationId="{95518B53-A5D8-CEE1-AD4F-F69D24B9601B}"/>
          </ac:spMkLst>
        </pc:spChg>
      </pc:sldChg>
      <pc:sldChg chg="addSp modSp new">
        <pc:chgData name="Robert Garcia (Student)" userId="S::rgarcia1@mines.edu::6ae485fa-8797-4fa3-9a36-811e7cdbae54" providerId="AD" clId="Web-{3458DC54-C448-295F-E010-088ED122368A}" dt="2025-04-21T18:49:08.470" v="342" actId="1076"/>
        <pc:sldMkLst>
          <pc:docMk/>
          <pc:sldMk cId="3432863435" sldId="258"/>
        </pc:sldMkLst>
        <pc:spChg chg="mod">
          <ac:chgData name="Robert Garcia (Student)" userId="S::rgarcia1@mines.edu::6ae485fa-8797-4fa3-9a36-811e7cdbae54" providerId="AD" clId="Web-{3458DC54-C448-295F-E010-088ED122368A}" dt="2025-04-21T18:09:26.679" v="227" actId="20577"/>
          <ac:spMkLst>
            <pc:docMk/>
            <pc:sldMk cId="3432863435" sldId="258"/>
            <ac:spMk id="2" creationId="{03D35E51-AC80-DEC7-2EC6-A3A622E4D2AB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10:46.805" v="253" actId="20577"/>
          <ac:spMkLst>
            <pc:docMk/>
            <pc:sldMk cId="3432863435" sldId="258"/>
            <ac:spMk id="3" creationId="{7EF33F17-55BC-1DC7-0D57-202CD5964D58}"/>
          </ac:spMkLst>
        </pc:spChg>
        <pc:picChg chg="add mod">
          <ac:chgData name="Robert Garcia (Student)" userId="S::rgarcia1@mines.edu::6ae485fa-8797-4fa3-9a36-811e7cdbae54" providerId="AD" clId="Web-{3458DC54-C448-295F-E010-088ED122368A}" dt="2025-04-21T18:49:08.454" v="340" actId="1076"/>
          <ac:picMkLst>
            <pc:docMk/>
            <pc:sldMk cId="3432863435" sldId="258"/>
            <ac:picMk id="4" creationId="{B48BE760-438C-2F3E-4D92-5FC14E2B027C}"/>
          </ac:picMkLst>
        </pc:picChg>
        <pc:picChg chg="add mod">
          <ac:chgData name="Robert Garcia (Student)" userId="S::rgarcia1@mines.edu::6ae485fa-8797-4fa3-9a36-811e7cdbae54" providerId="AD" clId="Web-{3458DC54-C448-295F-E010-088ED122368A}" dt="2025-04-21T18:49:08.454" v="341" actId="1076"/>
          <ac:picMkLst>
            <pc:docMk/>
            <pc:sldMk cId="3432863435" sldId="258"/>
            <ac:picMk id="5" creationId="{9F5ABE56-3F0F-EF59-3825-5B973FD88BD2}"/>
          </ac:picMkLst>
        </pc:picChg>
        <pc:picChg chg="add mod">
          <ac:chgData name="Robert Garcia (Student)" userId="S::rgarcia1@mines.edu::6ae485fa-8797-4fa3-9a36-811e7cdbae54" providerId="AD" clId="Web-{3458DC54-C448-295F-E010-088ED122368A}" dt="2025-04-21T18:49:08.470" v="342" actId="1076"/>
          <ac:picMkLst>
            <pc:docMk/>
            <pc:sldMk cId="3432863435" sldId="258"/>
            <ac:picMk id="6" creationId="{316799C8-818C-D0B7-A100-0C05B7A04454}"/>
          </ac:picMkLst>
        </pc:picChg>
      </pc:sldChg>
      <pc:sldChg chg="modSp new">
        <pc:chgData name="Robert Garcia (Student)" userId="S::rgarcia1@mines.edu::6ae485fa-8797-4fa3-9a36-811e7cdbae54" providerId="AD" clId="Web-{3458DC54-C448-295F-E010-088ED122368A}" dt="2025-04-21T18:11:39.774" v="269" actId="20577"/>
        <pc:sldMkLst>
          <pc:docMk/>
          <pc:sldMk cId="1766525577" sldId="259"/>
        </pc:sldMkLst>
        <pc:spChg chg="mod">
          <ac:chgData name="Robert Garcia (Student)" userId="S::rgarcia1@mines.edu::6ae485fa-8797-4fa3-9a36-811e7cdbae54" providerId="AD" clId="Web-{3458DC54-C448-295F-E010-088ED122368A}" dt="2025-04-21T18:11:39.774" v="269" actId="20577"/>
          <ac:spMkLst>
            <pc:docMk/>
            <pc:sldMk cId="1766525577" sldId="259"/>
            <ac:spMk id="2" creationId="{38077A4B-43E1-8E34-5D5C-F1698B0053B0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11:32.805" v="258" actId="20577"/>
          <ac:spMkLst>
            <pc:docMk/>
            <pc:sldMk cId="1766525577" sldId="259"/>
            <ac:spMk id="3" creationId="{8CD41790-480F-513B-BE77-C2AD6BD45512}"/>
          </ac:spMkLst>
        </pc:spChg>
      </pc:sldChg>
      <pc:sldChg chg="modSp new">
        <pc:chgData name="Robert Garcia (Student)" userId="S::rgarcia1@mines.edu::6ae485fa-8797-4fa3-9a36-811e7cdbae54" providerId="AD" clId="Web-{3458DC54-C448-295F-E010-088ED122368A}" dt="2025-04-21T18:12:17.368" v="286" actId="20577"/>
        <pc:sldMkLst>
          <pc:docMk/>
          <pc:sldMk cId="4282274160" sldId="260"/>
        </pc:sldMkLst>
        <pc:spChg chg="mod">
          <ac:chgData name="Robert Garcia (Student)" userId="S::rgarcia1@mines.edu::6ae485fa-8797-4fa3-9a36-811e7cdbae54" providerId="AD" clId="Web-{3458DC54-C448-295F-E010-088ED122368A}" dt="2025-04-21T18:12:17.368" v="286" actId="20577"/>
          <ac:spMkLst>
            <pc:docMk/>
            <pc:sldMk cId="4282274160" sldId="260"/>
            <ac:spMk id="2" creationId="{296366BD-572C-2FEE-DC1F-844B31D6EA8C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12:03.400" v="274" actId="20577"/>
          <ac:spMkLst>
            <pc:docMk/>
            <pc:sldMk cId="4282274160" sldId="260"/>
            <ac:spMk id="3" creationId="{424378CA-0F84-E772-2AB3-3B2398289E90}"/>
          </ac:spMkLst>
        </pc:spChg>
      </pc:sldChg>
      <pc:sldChg chg="modSp new">
        <pc:chgData name="Robert Garcia (Student)" userId="S::rgarcia1@mines.edu::6ae485fa-8797-4fa3-9a36-811e7cdbae54" providerId="AD" clId="Web-{3458DC54-C448-295F-E010-088ED122368A}" dt="2025-04-21T18:12:41.916" v="304" actId="20577"/>
        <pc:sldMkLst>
          <pc:docMk/>
          <pc:sldMk cId="1247340844" sldId="261"/>
        </pc:sldMkLst>
        <pc:spChg chg="mod">
          <ac:chgData name="Robert Garcia (Student)" userId="S::rgarcia1@mines.edu::6ae485fa-8797-4fa3-9a36-811e7cdbae54" providerId="AD" clId="Web-{3458DC54-C448-295F-E010-088ED122368A}" dt="2025-04-21T18:12:33.447" v="300" actId="20577"/>
          <ac:spMkLst>
            <pc:docMk/>
            <pc:sldMk cId="1247340844" sldId="261"/>
            <ac:spMk id="2" creationId="{10B6E008-15F8-349A-17F0-0CB5A43AAA89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12:41.916" v="304" actId="20577"/>
          <ac:spMkLst>
            <pc:docMk/>
            <pc:sldMk cId="1247340844" sldId="261"/>
            <ac:spMk id="3" creationId="{F899A3AE-3DA1-CB2F-4F7C-7D1B36A5B15F}"/>
          </ac:spMkLst>
        </pc:spChg>
      </pc:sldChg>
      <pc:sldChg chg="modSp new">
        <pc:chgData name="Robert Garcia (Student)" userId="S::rgarcia1@mines.edu::6ae485fa-8797-4fa3-9a36-811e7cdbae54" providerId="AD" clId="Web-{3458DC54-C448-295F-E010-088ED122368A}" dt="2025-04-21T18:13:09.104" v="318" actId="20577"/>
        <pc:sldMkLst>
          <pc:docMk/>
          <pc:sldMk cId="2193251929" sldId="262"/>
        </pc:sldMkLst>
        <pc:spChg chg="mod">
          <ac:chgData name="Robert Garcia (Student)" userId="S::rgarcia1@mines.edu::6ae485fa-8797-4fa3-9a36-811e7cdbae54" providerId="AD" clId="Web-{3458DC54-C448-295F-E010-088ED122368A}" dt="2025-04-21T18:12:53.853" v="314" actId="20577"/>
          <ac:spMkLst>
            <pc:docMk/>
            <pc:sldMk cId="2193251929" sldId="262"/>
            <ac:spMk id="2" creationId="{28377831-743B-8D11-C6A6-92835F1CEC90}"/>
          </ac:spMkLst>
        </pc:spChg>
        <pc:spChg chg="mod">
          <ac:chgData name="Robert Garcia (Student)" userId="S::rgarcia1@mines.edu::6ae485fa-8797-4fa3-9a36-811e7cdbae54" providerId="AD" clId="Web-{3458DC54-C448-295F-E010-088ED122368A}" dt="2025-04-21T18:13:09.104" v="318" actId="20577"/>
          <ac:spMkLst>
            <pc:docMk/>
            <pc:sldMk cId="2193251929" sldId="262"/>
            <ac:spMk id="3" creationId="{95EBB54A-F856-7F5C-BECC-9FDE1587DCC1}"/>
          </ac:spMkLst>
        </pc:spChg>
      </pc:sldChg>
      <pc:sldMasterChg chg="add del addSldLayout delSldLayout">
        <pc:chgData name="Robert Garcia (Student)" userId="S::rgarcia1@mines.edu::6ae485fa-8797-4fa3-9a36-811e7cdbae54" providerId="AD" clId="Web-{3458DC54-C448-295F-E010-088ED122368A}" dt="2025-04-21T18:04:56.675" v="22"/>
        <pc:sldMasterMkLst>
          <pc:docMk/>
          <pc:sldMasterMk cId="2460954070" sldId="2147483660"/>
        </pc:sldMasterMkLst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Robert Garcia (Student)" userId="S::rgarcia1@mines.edu::6ae485fa-8797-4fa3-9a36-811e7cdbae54" providerId="AD" clId="Web-{3458DC54-C448-295F-E010-088ED122368A}" dt="2025-04-21T18:04:56.675" v="22"/>
        <pc:sldMasterMkLst>
          <pc:docMk/>
          <pc:sldMasterMk cId="4136357490" sldId="2147483672"/>
        </pc:sldMasterMkLst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3120857957" sldId="2147483673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4246184896" sldId="2147483674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2135408377" sldId="2147483675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483915881" sldId="2147483676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1103183033" sldId="2147483677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2557542830" sldId="2147483678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3991068214" sldId="2147483679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2795167146" sldId="2147483680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859003202" sldId="2147483681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2009705394" sldId="2147483682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6.675" v="22"/>
          <pc:sldLayoutMkLst>
            <pc:docMk/>
            <pc:sldMasterMk cId="4136357490" sldId="2147483672"/>
            <pc:sldLayoutMk cId="2213915977" sldId="2147483683"/>
          </pc:sldLayoutMkLst>
        </pc:sldLayoutChg>
      </pc:sldMasterChg>
      <pc:sldMasterChg chg="add del addSldLayout delSldLayout">
        <pc:chgData name="Robert Garcia (Student)" userId="S::rgarcia1@mines.edu::6ae485fa-8797-4fa3-9a36-811e7cdbae54" providerId="AD" clId="Web-{3458DC54-C448-295F-E010-088ED122368A}" dt="2025-04-21T18:04:55.988" v="21"/>
        <pc:sldMasterMkLst>
          <pc:docMk/>
          <pc:sldMasterMk cId="2507097796" sldId="2147483708"/>
        </pc:sldMasterMkLst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267158029" sldId="2147483697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1932762044" sldId="2147483698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1481928970" sldId="2147483699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2263426460" sldId="2147483700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3085078477" sldId="2147483701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2295038421" sldId="2147483702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1194712903" sldId="2147483703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3958597153" sldId="2147483704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1741471618" sldId="2147483705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3335836868" sldId="2147483706"/>
          </pc:sldLayoutMkLst>
        </pc:sldLayoutChg>
        <pc:sldLayoutChg chg="add del">
          <pc:chgData name="Robert Garcia (Student)" userId="S::rgarcia1@mines.edu::6ae485fa-8797-4fa3-9a36-811e7cdbae54" providerId="AD" clId="Web-{3458DC54-C448-295F-E010-088ED122368A}" dt="2025-04-21T18:04:55.988" v="21"/>
          <pc:sldLayoutMkLst>
            <pc:docMk/>
            <pc:sldMasterMk cId="2507097796" sldId="2147483708"/>
            <pc:sldLayoutMk cId="1893373262" sldId="2147483707"/>
          </pc:sldLayoutMkLst>
        </pc:sldLayoutChg>
      </pc:sldMaster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122363"/>
            <a:ext cx="7588155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843708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8FA71-3A18-48C0-980F-4B68F7F63042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857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E956D-CB73-C986-F100-46487310D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515600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23E6A-A07C-BF0D-EA30-9A8A854E48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1680898"/>
            <a:ext cx="10515600" cy="44960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C9908-8F95-8DFC-72CC-158552B56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4EDB3-C0E8-45F8-9E1D-1B6C8D1880C0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6C9BE-9060-50CB-2BB7-07307FF89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835B-97D3-BC22-F0B8-4986D4636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05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5B0252-346C-F6F4-3642-19F571550D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634888" y="578497"/>
            <a:ext cx="2047037" cy="55984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8DA36-7351-9D6A-518B-678AB8A507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78497"/>
            <a:ext cx="8796688" cy="55984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6BDFF-D746-836C-04B8-CA89AD5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0EC4B-54ED-4041-B552-9BA760FA3DBA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9AA929-A9E6-FF9C-0C59-177F892D6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16D893-7E81-90DC-4139-7687B39C3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915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1210E-201E-4473-82AC-2466F5386C38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18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06AF-EF87-8489-2C82-DEB90B7EF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81" y="553616"/>
            <a:ext cx="8273140" cy="4008859"/>
          </a:xfrm>
        </p:spPr>
        <p:txBody>
          <a:bodyPr anchor="t">
            <a:normAutofit/>
          </a:bodyPr>
          <a:lstStyle>
            <a:lvl1pPr>
              <a:defRPr sz="540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8E5678-CA38-1318-9EA2-5E0A4F9A59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3380" y="4589463"/>
            <a:ext cx="8273140" cy="138461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E99186-7E5A-60AF-DE69-5C7DA7161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1EA198-6CAB-4B8F-B93F-1F9C8C4B6CE7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A13D1-1FBA-E820-323B-77B41F1A6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9BE85-85F6-4636-C651-D87CC969A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0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E861E-DFBA-B4AA-9356-CDE3D3F57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2648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1D7538-EC5A-3EE7-176F-A58920C507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6041F-4525-44D5-AA4F-332294BF1F56}" type="datetime1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1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47396"/>
            <a:ext cx="10745788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57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A52B0-7419-A946-4523-6D34BCAD26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386894"/>
            <a:ext cx="5157787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57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BAE980-E611-98B5-04E9-DE4584B0E3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86894"/>
            <a:ext cx="5183189" cy="37650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57091-BBDF-4EB9-BA6B-2BB67AC4FC0F}" type="datetime1">
              <a:rPr lang="en-US" smtClean="0"/>
              <a:t>4/21/2025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83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226B-77A6-410C-9796-083F278E0125}" type="datetime1">
              <a:rPr lang="en-US" smtClean="0"/>
              <a:t>4/21/2025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42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A578B-D289-4C40-8593-3D356C49DA58}" type="datetime1">
              <a:rPr lang="en-US" smtClean="0"/>
              <a:t>4/21/2025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068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60" y="553616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4708" y="553616"/>
            <a:ext cx="6279741" cy="54864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7160" y="2311121"/>
            <a:ext cx="3595634" cy="3728895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DFAE3-14DB-48A7-A80F-80DDB072CE3D}" type="datetime1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67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557784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657103"/>
            <a:ext cx="6483687" cy="55559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826137"/>
            <a:ext cx="3585586" cy="3434638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5EAEF-6478-4102-8F5D-A5FE9FC97ACB}" type="datetime1">
              <a:rPr lang="en-US" smtClean="0"/>
              <a:t>4/21/2025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003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48640"/>
            <a:ext cx="10653578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7" y="1715532"/>
            <a:ext cx="10653579" cy="4593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7160" y="6453002"/>
            <a:ext cx="34943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7F45AC6-C491-4585-A584-9CE2AF7D5500}" type="datetime1">
              <a:rPr lang="en-US" smtClean="0"/>
              <a:t>4/21/2025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876521" y="6453002"/>
            <a:ext cx="28054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32162" y="6453002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357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rgarcia1@mines.edu" TargetMode="External"/><Relationship Id="rId2" Type="http://schemas.openxmlformats.org/officeDocument/2006/relationships/hyperlink" Target="mailto:shanemgordon@mines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wramsey@mines.edu" TargetMode="External"/><Relationship Id="rId4" Type="http://schemas.openxmlformats.org/officeDocument/2006/relationships/hyperlink" Target="mailto:niverson@mines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10135D4-D3A1-4556-B91B-4A12069D4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3D White Numbers">
            <a:extLst>
              <a:ext uri="{FF2B5EF4-FFF2-40B4-BE49-F238E27FC236}">
                <a16:creationId xmlns:a16="http://schemas.microsoft.com/office/drawing/2014/main" id="{B06EC81A-013C-2C17-02D7-BE2886505C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20" y="-1"/>
            <a:ext cx="12191980" cy="685800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9CCD9CD-49AE-3D3E-923B-81ECD3FBF7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2015" y="-752015"/>
            <a:ext cx="6858000" cy="836203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55000">
                <a:srgbClr val="000000">
                  <a:alpha val="50000"/>
                </a:srgbClr>
              </a:gs>
              <a:gs pos="10000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918" y="3429000"/>
            <a:ext cx="4506064" cy="1888742"/>
          </a:xfrm>
        </p:spPr>
        <p:txBody>
          <a:bodyPr>
            <a:normAutofit/>
          </a:bodyPr>
          <a:lstStyle/>
          <a:p>
            <a:pPr algn="l"/>
            <a:r>
              <a:rPr lang="en-US" sz="3400">
                <a:solidFill>
                  <a:srgbClr val="FFFFFF"/>
                </a:solidFill>
              </a:rPr>
              <a:t>Exploring Digital Pseudorandom Number Generation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916" y="5428229"/>
            <a:ext cx="4506066" cy="8996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Shane Gordon, Roberto Garcia, Nicholas Iverson, William Ramsey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BA2AFC67-0973-EC0D-F14E-710D701B2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CB74DE-4D46-4269-C7CE-5C04E1374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81" y="603504"/>
            <a:ext cx="3553412" cy="1527048"/>
          </a:xfrm>
        </p:spPr>
        <p:txBody>
          <a:bodyPr anchor="b">
            <a:normAutofit/>
          </a:bodyPr>
          <a:lstStyle/>
          <a:p>
            <a:r>
              <a:rPr lang="en-US"/>
              <a:t>Motivation &amp;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18B53-A5D8-CEE1-AD4F-F69D24B960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4680" y="2212848"/>
            <a:ext cx="3553413" cy="412242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500" b="1"/>
              <a:t>Motivation:</a:t>
            </a:r>
            <a:r>
              <a:rPr lang="en-US" sz="1500"/>
              <a:t> Cryptographic systems depend on high-entropy, unpredictable random values</a:t>
            </a:r>
          </a:p>
          <a:p>
            <a:pPr>
              <a:lnSpc>
                <a:spcPct val="110000"/>
              </a:lnSpc>
            </a:pPr>
            <a:r>
              <a:rPr lang="en-US" sz="1500" b="1"/>
              <a:t>Problem:</a:t>
            </a:r>
            <a:r>
              <a:rPr lang="en-US" sz="1500"/>
              <a:t> Physical entropy sources like </a:t>
            </a:r>
            <a:r>
              <a:rPr lang="en-US" sz="1500" err="1"/>
              <a:t>Cloudfare's</a:t>
            </a:r>
            <a:r>
              <a:rPr lang="en-US" sz="1500"/>
              <a:t> lava lamps are inaccessible to most developers. OS-derived PRNG unreliable</a:t>
            </a:r>
          </a:p>
          <a:p>
            <a:pPr>
              <a:lnSpc>
                <a:spcPct val="110000"/>
              </a:lnSpc>
            </a:pPr>
            <a:r>
              <a:rPr lang="en-US" sz="1500" b="1"/>
              <a:t>Goal: </a:t>
            </a:r>
            <a:r>
              <a:rPr lang="en-US" sz="1500">
                <a:latin typeface="Neue Haas Grotesk Text Pro"/>
              </a:rPr>
              <a:t>Create an inexpensive, internet-based method for unpredictable random number generation using public APIs.</a:t>
            </a:r>
          </a:p>
          <a:p>
            <a:pPr>
              <a:lnSpc>
                <a:spcPct val="110000"/>
              </a:lnSpc>
            </a:pPr>
            <a:r>
              <a:rPr lang="en-US" sz="1500" b="1">
                <a:latin typeface="Neue Haas Grotesk Text Pro"/>
              </a:rPr>
              <a:t>What's new? </a:t>
            </a:r>
            <a:endParaRPr lang="en-US" sz="1500">
              <a:latin typeface="Neue Haas Grotesk Text Pro"/>
            </a:endParaRPr>
          </a:p>
          <a:p>
            <a:pPr lvl="1">
              <a:lnSpc>
                <a:spcPct val="110000"/>
              </a:lnSpc>
              <a:buFont typeface="Courier New" panose="020B0604020202020204" pitchFamily="34" charset="0"/>
              <a:buChar char="o"/>
            </a:pPr>
            <a:r>
              <a:rPr lang="en-US" sz="1500">
                <a:latin typeface="Neue Haas Grotesk Text Pro"/>
              </a:rPr>
              <a:t>Our class focused on theoretical PRNGs; we explored </a:t>
            </a:r>
            <a:r>
              <a:rPr lang="en-US" sz="1500" i="1">
                <a:latin typeface="Neue Haas Grotesk Text Pro"/>
              </a:rPr>
              <a:t>real-world </a:t>
            </a:r>
            <a:r>
              <a:rPr lang="en-US" sz="1500">
                <a:latin typeface="Neue Haas Grotesk Text Pro"/>
              </a:rPr>
              <a:t>entropy sources</a:t>
            </a:r>
          </a:p>
        </p:txBody>
      </p:sp>
      <p:pic>
        <p:nvPicPr>
          <p:cNvPr id="1026" name="Picture 2" descr="Lava lamps and data come together at CloudFlare San Francisco">
            <a:extLst>
              <a:ext uri="{FF2B5EF4-FFF2-40B4-BE49-F238E27FC236}">
                <a16:creationId xmlns:a16="http://schemas.microsoft.com/office/drawing/2014/main" id="{ECAE1081-F81F-998E-0F98-61C4CB355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5" r="31186"/>
          <a:stretch/>
        </p:blipFill>
        <p:spPr bwMode="auto">
          <a:xfrm>
            <a:off x="4752550" y="10"/>
            <a:ext cx="743945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180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35E51-AC80-DEC7-2EC6-A3A622E4D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System Design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33F17-55BC-1DC7-0D57-202CD5964D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Entropy Sources</a:t>
            </a:r>
            <a:r>
              <a:rPr lang="en-US">
                <a:ea typeface="+mn-lt"/>
                <a:cs typeface="+mn-lt"/>
              </a:rPr>
              <a:t>:</a:t>
            </a:r>
          </a:p>
          <a:p>
            <a:pPr lvl="1"/>
            <a:r>
              <a:rPr lang="en-US" i="1">
                <a:ea typeface="+mn-lt"/>
                <a:cs typeface="+mn-lt"/>
              </a:rPr>
              <a:t>Cosmic ray flux data</a:t>
            </a:r>
            <a:r>
              <a:rPr lang="en-US">
                <a:ea typeface="+mn-lt"/>
                <a:cs typeface="+mn-lt"/>
              </a:rPr>
              <a:t> from NOAA API</a:t>
            </a:r>
          </a:p>
          <a:p>
            <a:pPr lvl="1"/>
            <a:r>
              <a:rPr lang="en-US" i="1">
                <a:ea typeface="+mn-lt"/>
                <a:cs typeface="+mn-lt"/>
              </a:rPr>
              <a:t>Text randomness</a:t>
            </a:r>
            <a:r>
              <a:rPr lang="en-US">
                <a:ea typeface="+mn-lt"/>
                <a:cs typeface="+mn-lt"/>
              </a:rPr>
              <a:t> from OpenAI GPT responses</a:t>
            </a:r>
          </a:p>
          <a:p>
            <a:pPr lvl="1"/>
            <a:r>
              <a:rPr lang="en-US">
                <a:ea typeface="+mn-lt"/>
                <a:cs typeface="+mn-lt"/>
              </a:rPr>
              <a:t>FBI crime data statistics</a:t>
            </a:r>
          </a:p>
          <a:p>
            <a:r>
              <a:rPr lang="en-US" b="1">
                <a:ea typeface="+mn-lt"/>
                <a:cs typeface="+mn-lt"/>
              </a:rPr>
              <a:t>Process</a:t>
            </a:r>
            <a:r>
              <a:rPr lang="en-US">
                <a:ea typeface="+mn-lt"/>
                <a:cs typeface="+mn-lt"/>
              </a:rPr>
              <a:t>:</a:t>
            </a:r>
          </a:p>
          <a:p>
            <a:pPr lvl="1"/>
            <a:r>
              <a:rPr lang="en-US">
                <a:ea typeface="+mn-lt"/>
                <a:cs typeface="+mn-lt"/>
              </a:rPr>
              <a:t>Extract and normalize API data</a:t>
            </a:r>
          </a:p>
          <a:p>
            <a:pPr lvl="1"/>
            <a:r>
              <a:rPr lang="en-US">
                <a:ea typeface="+mn-lt"/>
                <a:cs typeface="+mn-lt"/>
              </a:rPr>
              <a:t>Combine entropy using SHA3 and HMAC</a:t>
            </a:r>
          </a:p>
          <a:p>
            <a:pPr lvl="1"/>
            <a:r>
              <a:rPr lang="en-US">
                <a:ea typeface="+mn-lt"/>
                <a:cs typeface="+mn-lt"/>
              </a:rPr>
              <a:t>Generate byte stream → seed → usable random numbers</a:t>
            </a:r>
          </a:p>
          <a:p>
            <a:r>
              <a:rPr lang="en-US" b="1">
                <a:ea typeface="+mn-lt"/>
                <a:cs typeface="+mn-lt"/>
              </a:rPr>
              <a:t>Implementation</a:t>
            </a:r>
            <a:r>
              <a:rPr lang="en-US">
                <a:ea typeface="+mn-lt"/>
                <a:cs typeface="+mn-lt"/>
              </a:rPr>
              <a:t>: Python notebook prototype with cost and time constraints</a:t>
            </a:r>
          </a:p>
          <a:p>
            <a:pPr lvl="1"/>
            <a:r>
              <a:rPr lang="en-US">
                <a:ea typeface="+mn-lt"/>
                <a:cs typeface="+mn-lt"/>
              </a:rPr>
              <a:t>&lt; $0.01 per number</a:t>
            </a:r>
          </a:p>
          <a:p>
            <a:pPr lvl="1"/>
            <a:r>
              <a:rPr lang="en-US">
                <a:ea typeface="+mn-lt"/>
                <a:cs typeface="+mn-lt"/>
              </a:rPr>
              <a:t>&lt; 1 second per generation</a:t>
            </a:r>
          </a:p>
          <a:p>
            <a:endParaRPr lang="en-US"/>
          </a:p>
        </p:txBody>
      </p:sp>
      <p:pic>
        <p:nvPicPr>
          <p:cNvPr id="4" name="Picture 3" descr="National Oceanic and Atmospheric Administration - Simple English Wikipedia,  the free encyclopedia">
            <a:extLst>
              <a:ext uri="{FF2B5EF4-FFF2-40B4-BE49-F238E27FC236}">
                <a16:creationId xmlns:a16="http://schemas.microsoft.com/office/drawing/2014/main" id="{B48BE760-438C-2F3E-4D92-5FC14E2B0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9055" y="2942372"/>
            <a:ext cx="1153886" cy="1177944"/>
          </a:xfrm>
          <a:prstGeom prst="rect">
            <a:avLst/>
          </a:prstGeom>
        </p:spPr>
      </p:pic>
      <p:pic>
        <p:nvPicPr>
          <p:cNvPr id="5" name="Picture 4" descr="Symbols of the Federal Bureau of ...">
            <a:extLst>
              <a:ext uri="{FF2B5EF4-FFF2-40B4-BE49-F238E27FC236}">
                <a16:creationId xmlns:a16="http://schemas.microsoft.com/office/drawing/2014/main" id="{9F5ABE56-3F0F-EF59-3825-5B973FD88B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3744" y="1809749"/>
            <a:ext cx="1125311" cy="1137558"/>
          </a:xfrm>
          <a:prstGeom prst="rect">
            <a:avLst/>
          </a:prstGeom>
        </p:spPr>
      </p:pic>
      <p:pic>
        <p:nvPicPr>
          <p:cNvPr id="6" name="Picture 5" descr="File:ChatGPT logo.svg - Wikimedia Commons">
            <a:extLst>
              <a:ext uri="{FF2B5EF4-FFF2-40B4-BE49-F238E27FC236}">
                <a16:creationId xmlns:a16="http://schemas.microsoft.com/office/drawing/2014/main" id="{316799C8-818C-D0B7-A100-0C05B7A04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7630" y="1791171"/>
            <a:ext cx="1141639" cy="1141639"/>
          </a:xfrm>
          <a:prstGeom prst="rect">
            <a:avLst/>
          </a:prstGeom>
        </p:spPr>
      </p:pic>
      <p:pic>
        <p:nvPicPr>
          <p:cNvPr id="2050" name="Picture 2" descr="api-sports logo">
            <a:extLst>
              <a:ext uri="{FF2B5EF4-FFF2-40B4-BE49-F238E27FC236}">
                <a16:creationId xmlns:a16="http://schemas.microsoft.com/office/drawing/2014/main" id="{FA25885A-F584-2C03-AB71-164561B123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3744" y="2966430"/>
            <a:ext cx="1153886" cy="1153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2863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7A4B-43E1-8E34-5D5C-F1698B005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Testing of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1790-480F-513B-BE77-C2AD6BD45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225675"/>
            <a:ext cx="10653579" cy="459382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500 Samples of 8-bit random numbers</a:t>
            </a:r>
            <a:endParaRPr lang="en-US">
              <a:ea typeface="+mn-lt"/>
              <a:cs typeface="+mn-lt"/>
            </a:endParaRPr>
          </a:p>
          <a:p>
            <a:r>
              <a:rPr lang="en-US" b="1">
                <a:ea typeface="+mn-lt"/>
                <a:cs typeface="+mn-lt"/>
              </a:rPr>
              <a:t>Evaluation Metrics</a:t>
            </a:r>
            <a:r>
              <a:rPr lang="en-US">
                <a:ea typeface="+mn-lt"/>
                <a:cs typeface="+mn-lt"/>
              </a:rPr>
              <a:t>:</a:t>
            </a:r>
          </a:p>
          <a:p>
            <a:pPr lvl="1"/>
            <a:r>
              <a:rPr lang="en-US" i="1">
                <a:ea typeface="+mn-lt"/>
                <a:cs typeface="+mn-lt"/>
              </a:rPr>
              <a:t>Mean</a:t>
            </a:r>
            <a:r>
              <a:rPr lang="en-US">
                <a:ea typeface="+mn-lt"/>
                <a:cs typeface="+mn-lt"/>
              </a:rPr>
              <a:t>: 122.53 (Expected: 127.5)</a:t>
            </a:r>
          </a:p>
          <a:p>
            <a:pPr lvl="1"/>
            <a:r>
              <a:rPr lang="en-US" i="1">
                <a:ea typeface="+mn-lt"/>
                <a:cs typeface="+mn-lt"/>
              </a:rPr>
              <a:t>Standard Deviation</a:t>
            </a:r>
            <a:r>
              <a:rPr lang="en-US">
                <a:ea typeface="+mn-lt"/>
                <a:cs typeface="+mn-lt"/>
              </a:rPr>
              <a:t>: 72.72 (Expected: 73.9)</a:t>
            </a:r>
          </a:p>
          <a:p>
            <a:pPr lvl="1"/>
            <a:r>
              <a:rPr lang="en-US" i="1">
                <a:ea typeface="+mn-lt"/>
                <a:cs typeface="+mn-lt"/>
              </a:rPr>
              <a:t>Chi-square Test</a:t>
            </a:r>
            <a:r>
              <a:rPr lang="en-US">
                <a:ea typeface="+mn-lt"/>
                <a:cs typeface="+mn-lt"/>
              </a:rPr>
              <a:t>: p = 0.927 → Uniformity </a:t>
            </a:r>
          </a:p>
          <a:p>
            <a:pPr lvl="1"/>
            <a:r>
              <a:rPr lang="en-US" i="1">
                <a:ea typeface="+mn-lt"/>
                <a:cs typeface="+mn-lt"/>
              </a:rPr>
              <a:t>Bit Bias Test</a:t>
            </a:r>
            <a:r>
              <a:rPr lang="en-US">
                <a:ea typeface="+mn-lt"/>
                <a:cs typeface="+mn-lt"/>
              </a:rPr>
              <a:t>: Bias </a:t>
            </a:r>
            <a:r>
              <a:rPr lang="en-US">
                <a:solidFill>
                  <a:srgbClr val="1F1F1F"/>
                </a:solidFill>
                <a:ea typeface="+mn-lt"/>
                <a:cs typeface="+mn-lt"/>
              </a:rPr>
              <a:t>=</a:t>
            </a:r>
            <a:r>
              <a:rPr lang="en-US">
                <a:ea typeface="+mn-lt"/>
                <a:cs typeface="+mn-lt"/>
              </a:rPr>
              <a:t> 0.003 </a:t>
            </a:r>
            <a:r>
              <a:rPr lang="en-US">
                <a:solidFill>
                  <a:srgbClr val="1F1F1F"/>
                </a:solidFill>
                <a:ea typeface="+mn-lt"/>
                <a:cs typeface="+mn-lt"/>
              </a:rPr>
              <a:t>≈ 0</a:t>
            </a:r>
            <a:r>
              <a:rPr lang="en-US">
                <a:ea typeface="+mn-lt"/>
                <a:cs typeface="+mn-lt"/>
              </a:rPr>
              <a:t> → Balanced bits </a:t>
            </a:r>
          </a:p>
          <a:p>
            <a:pPr lvl="1"/>
            <a:r>
              <a:rPr lang="en-US" i="1">
                <a:ea typeface="+mn-lt"/>
                <a:cs typeface="+mn-lt"/>
              </a:rPr>
              <a:t>Shannon Entropy</a:t>
            </a:r>
            <a:r>
              <a:rPr lang="en-US">
                <a:ea typeface="+mn-lt"/>
                <a:cs typeface="+mn-lt"/>
              </a:rPr>
              <a:t>: 7.60/8 bits → High randomness </a:t>
            </a:r>
          </a:p>
          <a:p>
            <a:pPr lvl="1"/>
            <a:r>
              <a:rPr lang="en-US" i="1">
                <a:ea typeface="+mn-lt"/>
                <a:cs typeface="+mn-lt"/>
              </a:rPr>
              <a:t>Autocorrelation (lag-1)</a:t>
            </a:r>
            <a:r>
              <a:rPr lang="en-US">
                <a:ea typeface="+mn-lt"/>
                <a:cs typeface="+mn-lt"/>
              </a:rPr>
              <a:t>: r = -0.03 → Independence </a:t>
            </a:r>
          </a:p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6B5911-5A0D-E530-CC90-D1BB6F9BD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7698" y="32016"/>
            <a:ext cx="3418573" cy="23282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37B9E7-F1E8-10E3-6435-DCDE51A7A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4362" y="2360279"/>
            <a:ext cx="3530395" cy="23282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F470868-89B9-4661-AFD0-011CE0355C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5674" y="4810019"/>
            <a:ext cx="3558281" cy="2017059"/>
          </a:xfrm>
          <a:prstGeom prst="rect">
            <a:avLst/>
          </a:prstGeom>
        </p:spPr>
      </p:pic>
      <p:pic>
        <p:nvPicPr>
          <p:cNvPr id="4" name="Picture 3" descr="A red and green squares&#10;&#10;AI-generated content may be incorrect.">
            <a:extLst>
              <a:ext uri="{FF2B5EF4-FFF2-40B4-BE49-F238E27FC236}">
                <a16:creationId xmlns:a16="http://schemas.microsoft.com/office/drawing/2014/main" id="{747059C1-447D-6697-F371-3A1FE827A4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246" y="4459406"/>
            <a:ext cx="3539338" cy="22977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DE5B29-DA99-9058-BFD2-04C31FAD7235}"/>
              </a:ext>
            </a:extLst>
          </p:cNvPr>
          <p:cNvSpPr txBox="1"/>
          <p:nvPr/>
        </p:nvSpPr>
        <p:spPr>
          <a:xfrm>
            <a:off x="4476749" y="4601936"/>
            <a:ext cx="1020535" cy="43088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>
                <a:solidFill>
                  <a:srgbClr val="1F1F1F"/>
                </a:solidFill>
                <a:ea typeface="+mn-lt"/>
                <a:cs typeface="+mn-lt"/>
              </a:rPr>
              <a:t>0s= 2007, 1s= 1993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25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961259D-605E-E200-FF9F-7C8C71D7C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2EEDB8-93D6-890C-2F54-D9EE5B6AD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600075"/>
            <a:ext cx="6035040" cy="1529932"/>
          </a:xfrm>
        </p:spPr>
        <p:txBody>
          <a:bodyPr anchor="b">
            <a:normAutofit/>
          </a:bodyPr>
          <a:lstStyle/>
          <a:p>
            <a:r>
              <a:rPr lang="en-US"/>
              <a:t>Challenges/Caveats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52793-458C-F9C0-C82F-799520C45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212848"/>
            <a:ext cx="6035040" cy="4096512"/>
          </a:xfrm>
        </p:spPr>
        <p:txBody>
          <a:bodyPr>
            <a:normAutofit/>
          </a:bodyPr>
          <a:lstStyle/>
          <a:p>
            <a:r>
              <a:rPr lang="en-US" sz="1800"/>
              <a:t>Entropy tests demand enormous amounts of data before being conducted (~30MB for </a:t>
            </a:r>
            <a:r>
              <a:rPr lang="en-US" sz="1800" err="1"/>
              <a:t>DieHard</a:t>
            </a:r>
            <a:r>
              <a:rPr lang="en-US" sz="1800"/>
              <a:t>)</a:t>
            </a:r>
          </a:p>
          <a:p>
            <a:r>
              <a:rPr lang="en-US" sz="1800"/>
              <a:t>Difficult to find accessible APIs without historical data recall</a:t>
            </a:r>
          </a:p>
          <a:p>
            <a:r>
              <a:rPr lang="en-US" sz="1800"/>
              <a:t>Non-normalized data</a:t>
            </a:r>
          </a:p>
          <a:p>
            <a:r>
              <a:rPr lang="en-US" sz="1800"/>
              <a:t>Unpredictable response times from API calls</a:t>
            </a:r>
          </a:p>
          <a:p>
            <a:r>
              <a:rPr lang="en-US" sz="1800"/>
              <a:t>Risk of man-in-the-middle attacks</a:t>
            </a:r>
          </a:p>
          <a:p>
            <a:r>
              <a:rPr lang="en-US" sz="1800"/>
              <a:t>Potentially undesirable reliance on strong internet connection to create pseudo-random numbers</a:t>
            </a:r>
          </a:p>
          <a:p>
            <a:endParaRPr lang="en-US" sz="1800"/>
          </a:p>
          <a:p>
            <a:endParaRPr lang="en-US" sz="1800"/>
          </a:p>
          <a:p>
            <a:endParaRPr lang="en-US" sz="1800"/>
          </a:p>
          <a:p>
            <a:endParaRPr lang="en-US" sz="1800"/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DAC7FED9-C28F-4201-687B-0D544C9EB11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768" r="22482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9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366BD-572C-2FEE-DC1F-844B31D6E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We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378CA-0F84-E772-2AB3-3B2398289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7" y="1715532"/>
            <a:ext cx="10653579" cy="31249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ea typeface="+mn-lt"/>
                <a:cs typeface="+mn-lt"/>
              </a:rPr>
              <a:t>Entropy is fragile</a:t>
            </a:r>
            <a:r>
              <a:rPr lang="en-US">
                <a:ea typeface="+mn-lt"/>
                <a:cs typeface="+mn-lt"/>
              </a:rPr>
              <a:t>: Many APIs are too deterministic or publicly predictable</a:t>
            </a:r>
          </a:p>
          <a:p>
            <a:r>
              <a:rPr lang="en-US" b="1">
                <a:ea typeface="+mn-lt"/>
                <a:cs typeface="+mn-lt"/>
              </a:rPr>
              <a:t>Cryptographic mixing is critical</a:t>
            </a:r>
            <a:r>
              <a:rPr lang="en-US">
                <a:ea typeface="+mn-lt"/>
                <a:cs typeface="+mn-lt"/>
              </a:rPr>
              <a:t>: Just combining sources isn’t enough – must use secure mixing like HMAC/SHA3</a:t>
            </a:r>
          </a:p>
          <a:p>
            <a:r>
              <a:rPr lang="en-US" b="1">
                <a:ea typeface="+mn-lt"/>
                <a:cs typeface="+mn-lt"/>
              </a:rPr>
              <a:t>API-based entropy is viable</a:t>
            </a:r>
            <a:r>
              <a:rPr lang="en-US">
                <a:ea typeface="+mn-lt"/>
                <a:cs typeface="+mn-lt"/>
              </a:rPr>
              <a:t> if you choose </a:t>
            </a:r>
            <a:r>
              <a:rPr lang="en-US" i="1">
                <a:ea typeface="+mn-lt"/>
                <a:cs typeface="+mn-lt"/>
              </a:rPr>
              <a:t>non-static</a:t>
            </a:r>
            <a:r>
              <a:rPr lang="en-US">
                <a:ea typeface="+mn-lt"/>
                <a:cs typeface="+mn-lt"/>
              </a:rPr>
              <a:t>, </a:t>
            </a:r>
            <a:r>
              <a:rPr lang="en-US" i="1">
                <a:ea typeface="+mn-lt"/>
                <a:cs typeface="+mn-lt"/>
              </a:rPr>
              <a:t>unpredictable</a:t>
            </a:r>
            <a:r>
              <a:rPr lang="en-US">
                <a:ea typeface="+mn-lt"/>
                <a:cs typeface="+mn-lt"/>
              </a:rPr>
              <a:t>, and </a:t>
            </a:r>
            <a:r>
              <a:rPr lang="en-US" i="1">
                <a:ea typeface="+mn-lt"/>
                <a:cs typeface="+mn-lt"/>
              </a:rPr>
              <a:t>high-resolution</a:t>
            </a:r>
            <a:r>
              <a:rPr lang="en-US">
                <a:ea typeface="+mn-lt"/>
                <a:cs typeface="+mn-lt"/>
              </a:rPr>
              <a:t> data</a:t>
            </a:r>
          </a:p>
          <a:p>
            <a:r>
              <a:rPr lang="en-US" b="1">
                <a:ea typeface="+mn-lt"/>
                <a:cs typeface="+mn-lt"/>
              </a:rPr>
              <a:t>Testing matters</a:t>
            </a:r>
            <a:r>
              <a:rPr lang="en-US">
                <a:ea typeface="+mn-lt"/>
                <a:cs typeface="+mn-lt"/>
              </a:rPr>
              <a:t>: Statistical tests like NIST/Diehard/TestU01 are essential to validate any PRNG</a:t>
            </a:r>
          </a:p>
          <a:p>
            <a:endParaRPr lang="en-US"/>
          </a:p>
        </p:txBody>
      </p:sp>
      <p:pic>
        <p:nvPicPr>
          <p:cNvPr id="3074" name="Picture 2" descr="A brief video introduction to the NIST framework - IP Performance">
            <a:extLst>
              <a:ext uri="{FF2B5EF4-FFF2-40B4-BE49-F238E27FC236}">
                <a16:creationId xmlns:a16="http://schemas.microsoft.com/office/drawing/2014/main" id="{69DA02F4-5735-DBF7-F452-E283C3DA5D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575" y="4600348"/>
            <a:ext cx="4514850" cy="189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2274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CBB0869A-0BE5-B3E9-F73D-2F3691E4D9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B6E008-15F8-349A-17F0-0CB5A43A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114923"/>
            <a:ext cx="4621553" cy="1360728"/>
          </a:xfrm>
        </p:spPr>
        <p:txBody>
          <a:bodyPr anchor="b">
            <a:normAutofit/>
          </a:bodyPr>
          <a:lstStyle/>
          <a:p>
            <a:r>
              <a:rPr lang="en-US"/>
              <a:t>Why This Matters (for you)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9A3AE-3DA1-CB2F-4F7C-7D1B36A5B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584058"/>
            <a:ext cx="4621553" cy="315901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Shows how </a:t>
            </a:r>
            <a:r>
              <a:rPr lang="en-US" sz="1500" i="1">
                <a:ea typeface="+mn-lt"/>
                <a:cs typeface="+mn-lt"/>
              </a:rPr>
              <a:t>practical cryptography</a:t>
            </a:r>
            <a:r>
              <a:rPr lang="en-US" sz="1500">
                <a:ea typeface="+mn-lt"/>
                <a:cs typeface="+mn-lt"/>
              </a:rPr>
              <a:t> needs both creative engineering and rigorous math</a:t>
            </a:r>
          </a:p>
          <a:p>
            <a:pPr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Builds intuition for </a:t>
            </a:r>
            <a:r>
              <a:rPr lang="en-US" sz="1500" i="1">
                <a:ea typeface="+mn-lt"/>
                <a:cs typeface="+mn-lt"/>
              </a:rPr>
              <a:t>entropy hygiene</a:t>
            </a:r>
            <a:r>
              <a:rPr lang="en-US" sz="1500">
                <a:ea typeface="+mn-lt"/>
                <a:cs typeface="+mn-lt"/>
              </a:rPr>
              <a:t> in real systems</a:t>
            </a:r>
          </a:p>
          <a:p>
            <a:pPr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Demonstrates why you should </a:t>
            </a:r>
            <a:r>
              <a:rPr lang="en-US" sz="1500" i="1">
                <a:ea typeface="+mn-lt"/>
                <a:cs typeface="+mn-lt"/>
              </a:rPr>
              <a:t>never blindly trust random libraries</a:t>
            </a:r>
            <a:r>
              <a:rPr lang="en-US" sz="1500">
                <a:ea typeface="+mn-lt"/>
                <a:cs typeface="+mn-lt"/>
              </a:rPr>
              <a:t> without testing</a:t>
            </a:r>
          </a:p>
          <a:p>
            <a:pPr>
              <a:lnSpc>
                <a:spcPct val="110000"/>
              </a:lnSpc>
            </a:pPr>
            <a:r>
              <a:rPr lang="en-US" sz="1500">
                <a:ea typeface="+mn-lt"/>
                <a:cs typeface="+mn-lt"/>
              </a:rPr>
              <a:t>Offers a proof of concept for </a:t>
            </a:r>
            <a:r>
              <a:rPr lang="en-US" sz="1500" i="1">
                <a:ea typeface="+mn-lt"/>
                <a:cs typeface="+mn-lt"/>
              </a:rPr>
              <a:t>affordable secure randomness</a:t>
            </a:r>
            <a:r>
              <a:rPr lang="en-US" sz="1500">
                <a:ea typeface="+mn-lt"/>
                <a:cs typeface="+mn-lt"/>
              </a:rPr>
              <a:t> for indie devs/startups</a:t>
            </a:r>
          </a:p>
          <a:p>
            <a:pPr>
              <a:lnSpc>
                <a:spcPct val="110000"/>
              </a:lnSpc>
            </a:pPr>
            <a:endParaRPr lang="en-US" sz="1500"/>
          </a:p>
        </p:txBody>
      </p:sp>
      <p:pic>
        <p:nvPicPr>
          <p:cNvPr id="4098" name="Picture 2" descr="Encryption and Decryption with the PyCrypto module using the AES Cipher ...">
            <a:extLst>
              <a:ext uri="{FF2B5EF4-FFF2-40B4-BE49-F238E27FC236}">
                <a16:creationId xmlns:a16="http://schemas.microsoft.com/office/drawing/2014/main" id="{A107C165-B7E9-C0CA-0DB0-0F674D1E7E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91261" y="1896582"/>
            <a:ext cx="5837780" cy="306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340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77831-743B-8D11-C6A6-92835F1CE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Q&amp;A + 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BB54A-F856-7F5C-BECC-9FDE1587D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Questions? We're happy to dive into the API logic, hashing strategies, or our test results.</a:t>
            </a:r>
          </a:p>
          <a:p>
            <a:r>
              <a:rPr lang="en-US">
                <a:ea typeface="+mn-lt"/>
                <a:cs typeface="+mn-lt"/>
              </a:rPr>
              <a:t>Contact us:</a:t>
            </a:r>
          </a:p>
          <a:p>
            <a:pPr lvl="1"/>
            <a:r>
              <a:rPr lang="en-US" u="sng">
                <a:ea typeface="+mn-lt"/>
                <a:cs typeface="+mn-lt"/>
                <a:hlinkClick r:id="rId2"/>
              </a:rPr>
              <a:t>shanemgordon@mines.edu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u="sng">
                <a:ea typeface="+mn-lt"/>
                <a:cs typeface="+mn-lt"/>
                <a:hlinkClick r:id="rId3"/>
              </a:rPr>
              <a:t>rgarcia1@mines.edu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u="sng">
                <a:ea typeface="+mn-lt"/>
                <a:cs typeface="+mn-lt"/>
                <a:hlinkClick r:id="rId4"/>
              </a:rPr>
              <a:t>niverson@mines.edu</a:t>
            </a:r>
            <a:endParaRPr lang="en-US">
              <a:ea typeface="+mn-lt"/>
              <a:cs typeface="+mn-lt"/>
            </a:endParaRPr>
          </a:p>
          <a:p>
            <a:pPr lvl="1"/>
            <a:r>
              <a:rPr lang="en-US" u="sng">
                <a:ea typeface="+mn-lt"/>
                <a:cs typeface="+mn-lt"/>
                <a:hlinkClick r:id="rId5"/>
              </a:rPr>
              <a:t>wramsey@mines.edu</a:t>
            </a:r>
            <a:endParaRPr lang="en-US">
              <a:ea typeface="+mn-lt"/>
              <a:cs typeface="+mn-lt"/>
            </a:endParaRPr>
          </a:p>
          <a:p>
            <a:pPr lvl="1"/>
            <a:endParaRPr lang="en-US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251929"/>
      </p:ext>
    </p:extLst>
  </p:cSld>
  <p:clrMapOvr>
    <a:masterClrMapping/>
  </p:clrMapOvr>
</p:sld>
</file>

<file path=ppt/theme/theme1.xml><?xml version="1.0" encoding="utf-8"?>
<a:theme xmlns:a="http://schemas.openxmlformats.org/drawingml/2006/main" name="VanillaVTI">
  <a:themeElements>
    <a:clrScheme name="Vanilla">
      <a:dk1>
        <a:sysClr val="windowText" lastClr="000000"/>
      </a:dk1>
      <a:lt1>
        <a:sysClr val="window" lastClr="FFFFFF"/>
      </a:lt1>
      <a:dk2>
        <a:srgbClr val="2C3932"/>
      </a:dk2>
      <a:lt2>
        <a:srgbClr val="FDF6EA"/>
      </a:lt2>
      <a:accent1>
        <a:srgbClr val="169C9A"/>
      </a:accent1>
      <a:accent2>
        <a:srgbClr val="FA9A42"/>
      </a:accent2>
      <a:accent3>
        <a:srgbClr val="E15C3D"/>
      </a:accent3>
      <a:accent4>
        <a:srgbClr val="E78A67"/>
      </a:accent4>
      <a:accent5>
        <a:srgbClr val="A74B40"/>
      </a:accent5>
      <a:accent6>
        <a:srgbClr val="3D9072"/>
      </a:accent6>
      <a:hlink>
        <a:srgbClr val="169C9A"/>
      </a:hlink>
      <a:folHlink>
        <a:srgbClr val="E15C3D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nillaVTI" id="{54D376C6-1C9B-4C6B-8F3C-483BB307BB05}" vid="{7690D8A9-C071-45EF-BA7A-F7FA9779B11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352978D9910A4684F30A4B9322C1C4" ma:contentTypeVersion="4" ma:contentTypeDescription="Create a new document." ma:contentTypeScope="" ma:versionID="2e558095abfdf61a232e2733088c9236">
  <xsd:schema xmlns:xsd="http://www.w3.org/2001/XMLSchema" xmlns:xs="http://www.w3.org/2001/XMLSchema" xmlns:p="http://schemas.microsoft.com/office/2006/metadata/properties" xmlns:ns2="c57ea398-1f35-44a7-a951-d03240a29bd9" targetNamespace="http://schemas.microsoft.com/office/2006/metadata/properties" ma:root="true" ma:fieldsID="ed15c5ebc6238c6e72728ca1783893ac" ns2:_="">
    <xsd:import namespace="c57ea398-1f35-44a7-a951-d03240a29b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7ea398-1f35-44a7-a951-d03240a29bd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3239276-0A56-4FD4-9592-C0C1314382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57216CB-F3AF-481E-B634-15F08330417D}">
  <ds:schemaRefs>
    <ds:schemaRef ds:uri="c57ea398-1f35-44a7-a951-d03240a29bd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4BB22D1-809A-4523-B67F-E3CEE380173F}">
  <ds:schemaRefs>
    <ds:schemaRef ds:uri="c57ea398-1f35-44a7-a951-d03240a29bd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VanillaVTI</vt:lpstr>
      <vt:lpstr>Exploring Digital Pseudorandom Number Generation</vt:lpstr>
      <vt:lpstr>Motivation &amp; Background</vt:lpstr>
      <vt:lpstr>System Design Overview</vt:lpstr>
      <vt:lpstr>Statistical Testing of Output</vt:lpstr>
      <vt:lpstr>Challenges/Caveats</vt:lpstr>
      <vt:lpstr>What We Learned</vt:lpstr>
      <vt:lpstr>Why This Matters (for you)</vt:lpstr>
      <vt:lpstr>Q&amp;A +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2</cp:revision>
  <dcterms:created xsi:type="dcterms:W3CDTF">2025-04-21T18:04:08Z</dcterms:created>
  <dcterms:modified xsi:type="dcterms:W3CDTF">2025-04-22T00:12:38Z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0x01010078352978D9910A4684F30A4B9322C1C4</vt:lpwstr>
  </property>
</Properties>
</file>

<file path=docProps/thumbnail.jpeg>
</file>